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notesMasterIdLst>
    <p:notesMasterId r:id="rId52"/>
  </p:notesMasterIdLst>
  <p:sldIdLst>
    <p:sldId id="323" r:id="rId2"/>
    <p:sldId id="324" r:id="rId3"/>
    <p:sldId id="268" r:id="rId4"/>
    <p:sldId id="286" r:id="rId5"/>
    <p:sldId id="301" r:id="rId6"/>
    <p:sldId id="318" r:id="rId7"/>
    <p:sldId id="321" r:id="rId8"/>
    <p:sldId id="322" r:id="rId9"/>
    <p:sldId id="298" r:id="rId10"/>
    <p:sldId id="317" r:id="rId11"/>
    <p:sldId id="299" r:id="rId12"/>
    <p:sldId id="315" r:id="rId13"/>
    <p:sldId id="258" r:id="rId14"/>
    <p:sldId id="283" r:id="rId15"/>
    <p:sldId id="291" r:id="rId16"/>
    <p:sldId id="306" r:id="rId17"/>
    <p:sldId id="293" r:id="rId18"/>
    <p:sldId id="290" r:id="rId19"/>
    <p:sldId id="269" r:id="rId20"/>
    <p:sldId id="272" r:id="rId21"/>
    <p:sldId id="300" r:id="rId22"/>
    <p:sldId id="261" r:id="rId23"/>
    <p:sldId id="262" r:id="rId24"/>
    <p:sldId id="294" r:id="rId25"/>
    <p:sldId id="263" r:id="rId26"/>
    <p:sldId id="264" r:id="rId27"/>
    <p:sldId id="295" r:id="rId28"/>
    <p:sldId id="266" r:id="rId29"/>
    <p:sldId id="296" r:id="rId30"/>
    <p:sldId id="267" r:id="rId31"/>
    <p:sldId id="265" r:id="rId32"/>
    <p:sldId id="307" r:id="rId33"/>
    <p:sldId id="308" r:id="rId34"/>
    <p:sldId id="273" r:id="rId35"/>
    <p:sldId id="297" r:id="rId36"/>
    <p:sldId id="303" r:id="rId37"/>
    <p:sldId id="302" r:id="rId38"/>
    <p:sldId id="304" r:id="rId39"/>
    <p:sldId id="312" r:id="rId40"/>
    <p:sldId id="313" r:id="rId41"/>
    <p:sldId id="310" r:id="rId42"/>
    <p:sldId id="311" r:id="rId43"/>
    <p:sldId id="319" r:id="rId44"/>
    <p:sldId id="309" r:id="rId45"/>
    <p:sldId id="327" r:id="rId46"/>
    <p:sldId id="325" r:id="rId47"/>
    <p:sldId id="326" r:id="rId48"/>
    <p:sldId id="328" r:id="rId49"/>
    <p:sldId id="329" r:id="rId50"/>
    <p:sldId id="314" r:id="rId5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94660"/>
  </p:normalViewPr>
  <p:slideViewPr>
    <p:cSldViewPr>
      <p:cViewPr varScale="1">
        <p:scale>
          <a:sx n="56" d="100"/>
          <a:sy n="56" d="100"/>
        </p:scale>
        <p:origin x="10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C65E5-D4B5-401B-9407-33EF82812E88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B5CEF-30A8-46E9-8836-26FC1DD69B6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985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B5CEF-30A8-46E9-8836-26FC1DD69B60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019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B5CEF-30A8-46E9-8836-26FC1DD69B60}" type="slidenum">
              <a:rPr lang="sk-SK" smtClean="0"/>
              <a:pPr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1806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3930-2788-4AC8-A81B-7FD8E9772C43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3824-6165-4AF3-A15B-33F7C75CBE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25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3930-2788-4AC8-A81B-7FD8E9772C43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3824-6165-4AF3-A15B-33F7C75CBE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169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3930-2788-4AC8-A81B-7FD8E9772C43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3824-6165-4AF3-A15B-33F7C75CBE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558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3930-2788-4AC8-A81B-7FD8E9772C43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3824-6165-4AF3-A15B-33F7C75CBE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766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3930-2788-4AC8-A81B-7FD8E9772C43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3824-6165-4AF3-A15B-33F7C75CBE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308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3930-2788-4AC8-A81B-7FD8E9772C43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3824-6165-4AF3-A15B-33F7C75CBE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48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3930-2788-4AC8-A81B-7FD8E9772C43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3824-6165-4AF3-A15B-33F7C75CBE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14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3930-2788-4AC8-A81B-7FD8E9772C43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3824-6165-4AF3-A15B-33F7C75CBE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90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3930-2788-4AC8-A81B-7FD8E9772C43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3824-6165-4AF3-A15B-33F7C75CBE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75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3930-2788-4AC8-A81B-7FD8E9772C43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3824-6165-4AF3-A15B-33F7C75CBE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74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3930-2788-4AC8-A81B-7FD8E9772C43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3824-6165-4AF3-A15B-33F7C75CBE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126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B3930-2788-4AC8-A81B-7FD8E9772C43}" type="datetimeFigureOut">
              <a:rPr lang="sk-SK" smtClean="0"/>
              <a:pPr/>
              <a:t>4. 10. 2017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73824-6165-4AF3-A15B-33F7C75CBE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808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1844824"/>
            <a:ext cx="5917679" cy="2550877"/>
          </a:xfrm>
        </p:spPr>
        <p:txBody>
          <a:bodyPr>
            <a:normAutofit fontScale="90000"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MATERSKÁ </a:t>
            </a:r>
            <a:r>
              <a:rPr lang="sk-SK" b="1" dirty="0" smtClean="0">
                <a:solidFill>
                  <a:srgbClr val="FF0000"/>
                </a:solidFill>
              </a:rPr>
              <a:t>ŠKOLA</a:t>
            </a:r>
            <a:r>
              <a:rPr lang="sk-SK" b="1" dirty="0">
                <a:solidFill>
                  <a:srgbClr val="FF0000"/>
                </a:solidFill>
              </a:rPr>
              <a:t/>
            </a:r>
            <a:br>
              <a:rPr lang="sk-SK" b="1" dirty="0">
                <a:solidFill>
                  <a:srgbClr val="FF0000"/>
                </a:solidFill>
              </a:rPr>
            </a:br>
            <a:r>
              <a:rPr lang="sk-SK" b="1" dirty="0">
                <a:solidFill>
                  <a:srgbClr val="FF0000"/>
                </a:solidFill>
              </a:rPr>
              <a:t>SÚHRADKA 204,</a:t>
            </a:r>
            <a:br>
              <a:rPr lang="sk-SK" b="1" dirty="0">
                <a:solidFill>
                  <a:srgbClr val="FF0000"/>
                </a:solidFill>
              </a:rPr>
            </a:br>
            <a:r>
              <a:rPr lang="sk-SK" b="1" dirty="0">
                <a:solidFill>
                  <a:srgbClr val="FF0000"/>
                </a:solidFill>
              </a:rPr>
              <a:t>LEDNICKÉ ROVNE</a:t>
            </a:r>
            <a:endParaRPr lang="sk-SK" dirty="0"/>
          </a:p>
        </p:txBody>
      </p:sp>
      <p:pic>
        <p:nvPicPr>
          <p:cNvPr id="4" name="Guns N' Roses -  November Rain Instrumen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6579" y="1622293"/>
            <a:ext cx="5952661" cy="446449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48" y="890387"/>
            <a:ext cx="4443672" cy="592489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07503" y="8057"/>
            <a:ext cx="8047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HLAVNÝ A VEDĽAJŠÍ VCHOD PRED REKONŠTRUKCIOU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000" y="1196752"/>
            <a:ext cx="4211960" cy="5404203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220281" y="116632"/>
            <a:ext cx="71600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REKONŠTRUKCIA HLAVNÉHO A VEDĽAJŠIEHO VCHODU, KAZETOVÉ STROPY S KAZETOVÝMI SVIETIDLAMI</a:t>
            </a:r>
            <a:endParaRPr lang="sk-SK" sz="2800" b="1" dirty="0">
              <a:solidFill>
                <a:srgbClr val="FF0000"/>
              </a:solidFill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5388"/>
            <a:ext cx="4660430" cy="53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" y="3405983"/>
            <a:ext cx="4313808" cy="343900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0" y="404664"/>
            <a:ext cx="3831809" cy="287385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15" y="3437941"/>
            <a:ext cx="4585342" cy="3439007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 flipH="1">
            <a:off x="-26210" y="-55084"/>
            <a:ext cx="469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VCHODY PO REKONŠTRUKCII</a:t>
            </a:r>
            <a:endParaRPr lang="sk-SK" sz="2800" b="1" dirty="0">
              <a:solidFill>
                <a:srgbClr val="FF0000"/>
              </a:solidFill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15" y="116632"/>
            <a:ext cx="4585342" cy="324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5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500" y="-92234"/>
            <a:ext cx="8229600" cy="908720"/>
          </a:xfrm>
          <a:noFill/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+mn-lt"/>
              </a:rPr>
              <a:t>TRIEDY PRED REKONŠTRUKCIOU</a:t>
            </a:r>
            <a:endParaRPr lang="sk-SK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Zástupný symbol obsahu 4" descr="SAM_571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6921" y="626949"/>
            <a:ext cx="4489866" cy="3081281"/>
          </a:xfrm>
        </p:spPr>
      </p:pic>
      <p:pic>
        <p:nvPicPr>
          <p:cNvPr id="6" name="Zástupný symbol obsahu 5" descr="SAM_571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84170" y="613162"/>
            <a:ext cx="4502804" cy="3122638"/>
          </a:xfrm>
        </p:spPr>
      </p:pic>
      <p:pic>
        <p:nvPicPr>
          <p:cNvPr id="7" name="Obrázok 6" descr="SAM_57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21" y="3811733"/>
            <a:ext cx="4489866" cy="2996952"/>
          </a:xfrm>
          <a:prstGeom prst="rect">
            <a:avLst/>
          </a:prstGeom>
        </p:spPr>
      </p:pic>
      <p:pic>
        <p:nvPicPr>
          <p:cNvPr id="9" name="Obrázok 8" descr="SAM_57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84169" y="3793112"/>
            <a:ext cx="4502805" cy="3015573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16921" y="3811733"/>
            <a:ext cx="144016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/>
              <a:t>ŽABKY</a:t>
            </a:r>
            <a:endParaRPr lang="sk-SK" sz="2000" b="1" dirty="0"/>
          </a:p>
        </p:txBody>
      </p:sp>
      <p:sp>
        <p:nvSpPr>
          <p:cNvPr id="11" name="BlokTextu 10"/>
          <p:cNvSpPr txBox="1"/>
          <p:nvPr/>
        </p:nvSpPr>
        <p:spPr>
          <a:xfrm>
            <a:off x="16921" y="626950"/>
            <a:ext cx="129614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LIENKY</a:t>
            </a:r>
            <a:endParaRPr lang="sk-SK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noFill/>
        </p:spPr>
        <p:txBody>
          <a:bodyPr>
            <a:normAutofit/>
          </a:bodyPr>
          <a:lstStyle/>
          <a:p>
            <a:pPr algn="ctr"/>
            <a:endParaRPr lang="sk-SK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" y="1492"/>
            <a:ext cx="4456671" cy="3273634"/>
          </a:xfrm>
        </p:spPr>
      </p:pic>
      <p:pic>
        <p:nvPicPr>
          <p:cNvPr id="7" name="Zástupný objekt pre obsah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44" y="0"/>
            <a:ext cx="4645761" cy="3275126"/>
          </a:xfrm>
        </p:spPr>
      </p:pic>
      <p:sp>
        <p:nvSpPr>
          <p:cNvPr id="6" name="BlokTextu 5"/>
          <p:cNvSpPr txBox="1"/>
          <p:nvPr/>
        </p:nvSpPr>
        <p:spPr>
          <a:xfrm>
            <a:off x="-4726" y="0"/>
            <a:ext cx="119234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+mj-lt"/>
              </a:rPr>
              <a:t>SLNIEČKA</a:t>
            </a:r>
            <a:endParaRPr lang="sk-SK" sz="2000" b="1" dirty="0">
              <a:latin typeface="+mj-lt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" y="3346806"/>
            <a:ext cx="4492249" cy="351119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22" y="3346806"/>
            <a:ext cx="4579834" cy="3501441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18104" y="3346806"/>
            <a:ext cx="1385543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+mj-lt"/>
              </a:rPr>
              <a:t>MOTÝLIKY</a:t>
            </a:r>
            <a:endParaRPr lang="sk-SK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78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33" y="1412776"/>
            <a:ext cx="4686267" cy="35147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" y="2924944"/>
            <a:ext cx="4286220" cy="3717032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-8434" y="188640"/>
            <a:ext cx="4294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TELOCVIČŇA PRED PRERÁBKOU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8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6" y="1800200"/>
            <a:ext cx="4203095" cy="501317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27" y="3664839"/>
            <a:ext cx="4661173" cy="319316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15" y="20008"/>
            <a:ext cx="4668011" cy="350100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81259" y="188640"/>
            <a:ext cx="4231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KAZETOVÉ STROPY S KAZETOVÝMI SVIETIDLAMI, REKUPERÁCIA VZDUCHU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67" y="3381223"/>
            <a:ext cx="3034961" cy="340770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37" y="3381223"/>
            <a:ext cx="2555776" cy="340770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5475"/>
            <a:ext cx="4283968" cy="321297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2299593"/>
            <a:ext cx="3366998" cy="4489331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 flipH="1">
            <a:off x="84749" y="174924"/>
            <a:ext cx="3839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PRERÁBANIE TRIED: VÝMENA RADIÁTOROV, OSVETLENIA, OKENNÝCH VÝPLNÍ, KAZETOVÉ STROPY S KAZETOVÝMI SVIETIDLAMI</a:t>
            </a:r>
            <a:endParaRPr lang="sk-SK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35" y="3555042"/>
            <a:ext cx="4338228" cy="325367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75788"/>
            <a:ext cx="3960440" cy="528058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251520" y="0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ZNIŽOVANIE STROPOV A VÝMENA OKENNÝCH VÝPLNÍ V TELOCVIČNI</a:t>
            </a:r>
            <a:endParaRPr lang="sk-SK" sz="2400" b="1" dirty="0">
              <a:solidFill>
                <a:srgbClr val="FF000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35" y="0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17601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+mn-lt"/>
              </a:rPr>
              <a:t>PREROBENÉ TRIEDY</a:t>
            </a:r>
            <a:endParaRPr lang="sk-SK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Zástupný objekt pre obsah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40" y="517793"/>
            <a:ext cx="4548703" cy="3236226"/>
          </a:xfrm>
        </p:spPr>
      </p:pic>
      <p:pic>
        <p:nvPicPr>
          <p:cNvPr id="9" name="Zástupný objekt pre obsah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0" y="511318"/>
            <a:ext cx="4381342" cy="3229164"/>
          </a:xfrm>
        </p:spPr>
      </p:pic>
      <p:sp>
        <p:nvSpPr>
          <p:cNvPr id="6" name="BlokTextu 5"/>
          <p:cNvSpPr txBox="1"/>
          <p:nvPr/>
        </p:nvSpPr>
        <p:spPr>
          <a:xfrm>
            <a:off x="84680" y="507137"/>
            <a:ext cx="104877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/>
              <a:t>LIENKY</a:t>
            </a:r>
            <a:endParaRPr lang="sk-SK" sz="2000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179512" y="4437112"/>
            <a:ext cx="127150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sk-SK" sz="2000" b="1" dirty="0" smtClean="0"/>
              <a:t>SLNIEČKA</a:t>
            </a:r>
            <a:endParaRPr lang="sk-SK" sz="2000" b="1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" y="3788103"/>
            <a:ext cx="4417027" cy="306989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38" y="3773957"/>
            <a:ext cx="4546505" cy="307001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6838" y="3773957"/>
            <a:ext cx="127150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SLNIEČKA</a:t>
            </a:r>
            <a:endParaRPr lang="sk-SK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>
            <a:noAutofit/>
          </a:bodyPr>
          <a:lstStyle/>
          <a:p>
            <a:r>
              <a:rPr lang="sk-SK" sz="2000" b="1" dirty="0"/>
              <a:t>V tomto školskom roku </a:t>
            </a:r>
            <a:r>
              <a:rPr lang="sk-SK" sz="2000" b="1" dirty="0" smtClean="0"/>
              <a:t>sa Materská </a:t>
            </a:r>
            <a:r>
              <a:rPr lang="sk-SK" sz="2000" b="1" dirty="0"/>
              <a:t>škola Lednické Rovne v spolupráci so </a:t>
            </a:r>
            <a:r>
              <a:rPr lang="sk-SK" sz="2000" b="1" dirty="0" smtClean="0"/>
              <a:t>zriaďovateľom </a:t>
            </a:r>
            <a:r>
              <a:rPr lang="sk-SK" sz="2000" b="1" dirty="0"/>
              <a:t>MŠ </a:t>
            </a:r>
            <a:r>
              <a:rPr lang="sk-SK" sz="2000" b="1" dirty="0" smtClean="0"/>
              <a:t>obcou </a:t>
            </a:r>
            <a:r>
              <a:rPr lang="sk-SK" sz="2000" b="1" dirty="0"/>
              <a:t>Lednické Rovne </a:t>
            </a:r>
            <a:r>
              <a:rPr lang="sk-SK" sz="2000" b="1" dirty="0" smtClean="0"/>
              <a:t>zapojili </a:t>
            </a:r>
            <a:r>
              <a:rPr lang="sk-SK" sz="2000" b="1" dirty="0"/>
              <a:t>do projektu</a:t>
            </a:r>
            <a:r>
              <a:rPr lang="sk-SK" sz="2000" b="1" dirty="0" smtClean="0"/>
              <a:t>: </a:t>
            </a:r>
            <a:br>
              <a:rPr lang="sk-SK" sz="2000" b="1" dirty="0" smtClean="0"/>
            </a:br>
            <a:r>
              <a:rPr lang="sk-SK" sz="2000" b="1" dirty="0"/>
              <a:t/>
            </a:r>
            <a:br>
              <a:rPr lang="sk-SK" sz="2000" b="1" dirty="0"/>
            </a:br>
            <a:r>
              <a:rPr lang="sk-SK" sz="2000" dirty="0" smtClean="0"/>
              <a:t>„Zníženie </a:t>
            </a:r>
            <a:r>
              <a:rPr lang="sk-SK" sz="2000" dirty="0"/>
              <a:t>energetickej náročnosti budovy Materskej š</a:t>
            </a:r>
            <a:r>
              <a:rPr lang="sk-SK" sz="2000" dirty="0" smtClean="0"/>
              <a:t>koly </a:t>
            </a:r>
            <a:r>
              <a:rPr lang="sk-SK" sz="2000" dirty="0"/>
              <a:t>Lednické Rovne“.</a:t>
            </a:r>
            <a:br>
              <a:rPr lang="sk-SK" sz="2000" dirty="0"/>
            </a:br>
            <a:endParaRPr lang="sk-SK" sz="20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28650" y="1825625"/>
            <a:ext cx="8407846" cy="4351338"/>
          </a:xfrm>
        </p:spPr>
        <p:txBody>
          <a:bodyPr>
            <a:normAutofit fontScale="62500" lnSpcReduction="20000"/>
          </a:bodyPr>
          <a:lstStyle/>
          <a:p>
            <a:r>
              <a:rPr lang="sk-SK" dirty="0" smtClean="0"/>
              <a:t>	Sanácia </a:t>
            </a:r>
            <a:r>
              <a:rPr lang="sk-SK" dirty="0"/>
              <a:t>základov po celom obvode budovy a vytvorenie </a:t>
            </a:r>
            <a:r>
              <a:rPr lang="sk-SK" dirty="0" smtClean="0"/>
              <a:t>novej hydroizolácie</a:t>
            </a:r>
            <a:endParaRPr lang="sk-SK" dirty="0"/>
          </a:p>
          <a:p>
            <a:r>
              <a:rPr lang="sk-SK" dirty="0"/>
              <a:t>	Rekonštrukcia jestvujúcej vonkajšej kanalizácie v areáli</a:t>
            </a:r>
          </a:p>
          <a:p>
            <a:r>
              <a:rPr lang="sk-SK" dirty="0"/>
              <a:t>	Zateplenie základov, stropu pivnice, stien v areáli</a:t>
            </a:r>
          </a:p>
          <a:p>
            <a:r>
              <a:rPr lang="sk-SK" dirty="0"/>
              <a:t>	Nová hydroizolácia strechy so zmenou odvodnenia a sklonu </a:t>
            </a:r>
          </a:p>
          <a:p>
            <a:r>
              <a:rPr lang="sk-SK" dirty="0"/>
              <a:t>	Výmena okenných vyplní</a:t>
            </a:r>
          </a:p>
          <a:p>
            <a:r>
              <a:rPr lang="sk-SK" dirty="0"/>
              <a:t>	Rekonštrukcia elektrických rozvodov v celej budove  s </a:t>
            </a:r>
            <a:r>
              <a:rPr lang="sk-SK" dirty="0" err="1"/>
              <a:t>vysprávkou</a:t>
            </a:r>
            <a:r>
              <a:rPr lang="sk-SK" dirty="0"/>
              <a:t> </a:t>
            </a:r>
            <a:r>
              <a:rPr lang="sk-SK" dirty="0" smtClean="0"/>
              <a:t>omietky</a:t>
            </a:r>
            <a:endParaRPr lang="sk-SK" dirty="0"/>
          </a:p>
          <a:p>
            <a:r>
              <a:rPr lang="sk-SK" dirty="0"/>
              <a:t>	Kazetové stropy s kazetovými svietidlami(1NP a 2NP)</a:t>
            </a:r>
          </a:p>
          <a:p>
            <a:r>
              <a:rPr lang="sk-SK" dirty="0"/>
              <a:t>	Solárne elektrárne 10kw na streche</a:t>
            </a:r>
          </a:p>
          <a:p>
            <a:r>
              <a:rPr lang="sk-SK" dirty="0"/>
              <a:t>	Rekonštrukcia bleskozvodu</a:t>
            </a:r>
          </a:p>
          <a:p>
            <a:r>
              <a:rPr lang="sk-SK" dirty="0"/>
              <a:t>	</a:t>
            </a:r>
            <a:r>
              <a:rPr lang="sk-SK" dirty="0" err="1"/>
              <a:t>Rekuperácia</a:t>
            </a:r>
            <a:r>
              <a:rPr lang="sk-SK" dirty="0"/>
              <a:t> vzduchu v štyroch triedach</a:t>
            </a:r>
          </a:p>
          <a:p>
            <a:r>
              <a:rPr lang="sk-SK" dirty="0"/>
              <a:t>	Výmena rozvodov kúrenia a vyregulovania sústavy, výmena radiátorov</a:t>
            </a:r>
          </a:p>
          <a:p>
            <a:r>
              <a:rPr lang="sk-SK" dirty="0"/>
              <a:t>	Dostavba rampy pre imobilných s novou strieškou nad vstupom </a:t>
            </a:r>
          </a:p>
          <a:p>
            <a:r>
              <a:rPr lang="sk-SK" dirty="0"/>
              <a:t>	Návrh fasády celej budovy</a:t>
            </a:r>
          </a:p>
        </p:txBody>
      </p:sp>
    </p:spTree>
    <p:extLst>
      <p:ext uri="{BB962C8B-B14F-4D97-AF65-F5344CB8AC3E}">
        <p14:creationId xmlns:p14="http://schemas.microsoft.com/office/powerpoint/2010/main" val="11372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86509"/>
          </a:xfrm>
          <a:noFill/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+mn-lt"/>
              </a:rPr>
              <a:t>PREROBENÉ TRIEDY</a:t>
            </a:r>
            <a:endParaRPr lang="sk-SK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093"/>
            <a:ext cx="4670494" cy="3194839"/>
          </a:xfrm>
        </p:spPr>
      </p:pic>
      <p:pic>
        <p:nvPicPr>
          <p:cNvPr id="8" name="Zástupný objekt pre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9966"/>
            <a:ext cx="4670494" cy="3062052"/>
          </a:xfrm>
        </p:spPr>
      </p:pic>
      <p:sp>
        <p:nvSpPr>
          <p:cNvPr id="5" name="BlokTextu 4"/>
          <p:cNvSpPr txBox="1"/>
          <p:nvPr/>
        </p:nvSpPr>
        <p:spPr>
          <a:xfrm>
            <a:off x="2775" y="569092"/>
            <a:ext cx="1336328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sk-SK" sz="2000" b="1" dirty="0" smtClean="0"/>
              <a:t>MOTÝLIKY</a:t>
            </a:r>
            <a:endParaRPr lang="sk-SK" sz="20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-275" y="3763078"/>
            <a:ext cx="958917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sk-SK" sz="2000" b="1" dirty="0" smtClean="0"/>
              <a:t>ŽABKY</a:t>
            </a:r>
            <a:endParaRPr lang="sk-SK" sz="2000" b="1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95" y="569092"/>
            <a:ext cx="4396216" cy="319483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84" y="3799966"/>
            <a:ext cx="4396216" cy="3064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" y="3542149"/>
            <a:ext cx="4381985" cy="331585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08" y="3516897"/>
            <a:ext cx="4561407" cy="334110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59" y="20776"/>
            <a:ext cx="4525872" cy="3394404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28930" y="20776"/>
            <a:ext cx="39670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PREROBENÁ TELOCVIČŇA: </a:t>
            </a:r>
          </a:p>
          <a:p>
            <a:r>
              <a:rPr lang="sk-SK" sz="2800" b="1" dirty="0" smtClean="0">
                <a:solidFill>
                  <a:srgbClr val="FF0000"/>
                </a:solidFill>
              </a:rPr>
              <a:t>V ŠK. ROKU 2017/2018 BUDE SLÚŽIŤ AKO TRIEDA VČIELOK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556792"/>
            <a:ext cx="1403648" cy="50405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sk-SK" sz="2000" b="1" dirty="0" smtClean="0">
                <a:latin typeface="+mn-lt"/>
              </a:rPr>
              <a:t>SLNIEČKA</a:t>
            </a:r>
            <a:endParaRPr lang="sk-SK" sz="2000" b="1" dirty="0">
              <a:latin typeface="+mn-lt"/>
            </a:endParaRPr>
          </a:p>
        </p:txBody>
      </p:sp>
      <p:pic>
        <p:nvPicPr>
          <p:cNvPr id="11" name="Zástupný symbol obsahu 10" descr="SAM_577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4644" y="828151"/>
            <a:ext cx="4427984" cy="5902174"/>
          </a:xfrm>
        </p:spPr>
      </p:pic>
      <p:pic>
        <p:nvPicPr>
          <p:cNvPr id="6" name="Zástupný symbol obsahu 5" descr="SAM_57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41475" y="1825625"/>
            <a:ext cx="3261550" cy="4351338"/>
          </a:xfrm>
        </p:spPr>
      </p:pic>
      <p:sp>
        <p:nvSpPr>
          <p:cNvPr id="12" name="BlokTextu 11"/>
          <p:cNvSpPr txBox="1"/>
          <p:nvPr/>
        </p:nvSpPr>
        <p:spPr>
          <a:xfrm>
            <a:off x="4959195" y="1807567"/>
            <a:ext cx="129614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k-SK" b="1" dirty="0" smtClean="0"/>
              <a:t>MOTÝLIKY</a:t>
            </a:r>
            <a:endParaRPr lang="sk-SK" b="1" dirty="0"/>
          </a:p>
        </p:txBody>
      </p:sp>
      <p:sp>
        <p:nvSpPr>
          <p:cNvPr id="14" name="BlokTextu 13"/>
          <p:cNvSpPr txBox="1"/>
          <p:nvPr/>
        </p:nvSpPr>
        <p:spPr>
          <a:xfrm>
            <a:off x="0" y="11963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WC</a:t>
            </a:r>
            <a:r>
              <a:rPr lang="sk-SK" sz="2800" b="1" dirty="0">
                <a:solidFill>
                  <a:srgbClr val="FF0000"/>
                </a:solidFill>
              </a:rPr>
              <a:t> </a:t>
            </a:r>
            <a:r>
              <a:rPr lang="sk-SK" sz="2800" b="1" dirty="0" smtClean="0">
                <a:solidFill>
                  <a:srgbClr val="FF0000"/>
                </a:solidFill>
              </a:rPr>
              <a:t>A UMYVÁRKY PRED PRERÁBKOU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 flipH="1">
            <a:off x="78724" y="830254"/>
            <a:ext cx="110775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SLNIEČKA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1656184" cy="432048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l"/>
            <a:r>
              <a:rPr lang="sk-SK" sz="1800" b="1" dirty="0" smtClean="0">
                <a:latin typeface="+mn-lt"/>
              </a:rPr>
              <a:t> LIENKY</a:t>
            </a:r>
            <a:endParaRPr lang="sk-SK" sz="1800" b="1" dirty="0">
              <a:latin typeface="+mn-lt"/>
            </a:endParaRPr>
          </a:p>
        </p:txBody>
      </p:sp>
      <p:pic>
        <p:nvPicPr>
          <p:cNvPr id="5" name="Zástupný symbol obsahu 4" descr="SAM_572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6909" y="724240"/>
            <a:ext cx="4533345" cy="6009798"/>
          </a:xfrm>
        </p:spPr>
      </p:pic>
      <p:pic>
        <p:nvPicPr>
          <p:cNvPr id="8" name="Zástupný symbol obsahu 7" descr="SAM_572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39999" y="1825625"/>
            <a:ext cx="3264502" cy="4351338"/>
          </a:xfrm>
        </p:spPr>
      </p:pic>
      <p:sp>
        <p:nvSpPr>
          <p:cNvPr id="9" name="BlokText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WC</a:t>
            </a:r>
            <a:r>
              <a:rPr lang="sk-SK" sz="2800" b="1" dirty="0">
                <a:solidFill>
                  <a:srgbClr val="FF0000"/>
                </a:solidFill>
              </a:rPr>
              <a:t> </a:t>
            </a:r>
            <a:r>
              <a:rPr lang="sk-SK" sz="2800" b="1" dirty="0" smtClean="0">
                <a:solidFill>
                  <a:srgbClr val="FF0000"/>
                </a:solidFill>
              </a:rPr>
              <a:t>A UMYVÁRKY PRED PRERÁBKOU 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4941592" y="1825625"/>
            <a:ext cx="136815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ŽABKY</a:t>
            </a:r>
            <a:endParaRPr lang="sk-SK" b="1" dirty="0"/>
          </a:p>
        </p:txBody>
      </p:sp>
      <p:sp>
        <p:nvSpPr>
          <p:cNvPr id="3" name="BlokTextu 2"/>
          <p:cNvSpPr txBox="1"/>
          <p:nvPr/>
        </p:nvSpPr>
        <p:spPr>
          <a:xfrm flipH="1">
            <a:off x="36909" y="705013"/>
            <a:ext cx="11583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LIENKY</a:t>
            </a:r>
            <a:endParaRPr lang="sk-SK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47310" y="0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WC A UMYVÁRKA PRED PRERÁBKOU</a:t>
            </a:r>
            <a:endParaRPr lang="sk-SK" sz="2800" b="1" dirty="0">
              <a:solidFill>
                <a:srgbClr val="FF0000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4" y="1815408"/>
            <a:ext cx="4737165" cy="355287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46649" y="1986855"/>
            <a:ext cx="5472608" cy="410445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 flipH="1">
            <a:off x="151764" y="1815408"/>
            <a:ext cx="161046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TELOCVIČŇA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17684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511" y="-171400"/>
            <a:ext cx="2808312" cy="1008112"/>
          </a:xfrm>
          <a:noFill/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+mn-lt"/>
              </a:rPr>
              <a:t>PRERÁBANIE</a:t>
            </a:r>
            <a:r>
              <a:rPr lang="sk-SK" sz="1800" dirty="0" smtClean="0">
                <a:latin typeface="+mn-lt"/>
              </a:rPr>
              <a:t> </a:t>
            </a:r>
            <a:endParaRPr lang="sk-SK" sz="1800" dirty="0">
              <a:latin typeface="+mn-lt"/>
            </a:endParaRPr>
          </a:p>
        </p:txBody>
      </p:sp>
      <p:pic>
        <p:nvPicPr>
          <p:cNvPr id="5" name="Zástupný symbol obsahu 4" descr="SAM_61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02901" y="27684"/>
            <a:ext cx="3130424" cy="3427509"/>
          </a:xfrm>
        </p:spPr>
      </p:pic>
      <p:pic>
        <p:nvPicPr>
          <p:cNvPr id="6" name="Zástupný symbol obsahu 5" descr="SAM_64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1429" y="523297"/>
            <a:ext cx="4228402" cy="2829737"/>
          </a:xfrm>
        </p:spPr>
      </p:pic>
      <p:pic>
        <p:nvPicPr>
          <p:cNvPr id="7" name="Obrázok 6" descr="SAM_59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4109" y="3523930"/>
            <a:ext cx="4427984" cy="3320988"/>
          </a:xfrm>
          <a:prstGeom prst="rect">
            <a:avLst/>
          </a:prstGeom>
        </p:spPr>
      </p:pic>
      <p:pic>
        <p:nvPicPr>
          <p:cNvPr id="8" name="Obrázok 7" descr="SAM_63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07" y="3388179"/>
            <a:ext cx="3318142" cy="3458087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21429" y="519046"/>
            <a:ext cx="110139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sk-SK" b="1" dirty="0" smtClean="0"/>
              <a:t>SLNIEČKA</a:t>
            </a:r>
            <a:endParaRPr lang="sk-SK" b="1" dirty="0"/>
          </a:p>
        </p:txBody>
      </p:sp>
      <p:sp>
        <p:nvSpPr>
          <p:cNvPr id="10" name="BlokTextu 9"/>
          <p:cNvSpPr txBox="1"/>
          <p:nvPr/>
        </p:nvSpPr>
        <p:spPr>
          <a:xfrm>
            <a:off x="125907" y="3372146"/>
            <a:ext cx="10801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LIENKY</a:t>
            </a:r>
            <a:endParaRPr lang="sk-SK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7912" y="-29971"/>
            <a:ext cx="3185935" cy="467520"/>
          </a:xfrm>
        </p:spPr>
        <p:txBody>
          <a:bodyPr>
            <a:no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+mn-lt"/>
              </a:rPr>
              <a:t>PRERÁBANIE</a:t>
            </a:r>
            <a:endParaRPr lang="sk-SK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Zástupný symbol obsahu 4" descr="SAM_64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245704"/>
            <a:ext cx="4038600" cy="3028950"/>
          </a:xfrm>
        </p:spPr>
      </p:pic>
      <p:pic>
        <p:nvPicPr>
          <p:cNvPr id="3" name="Zástupný objekt pre obsah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70" b="10351"/>
          <a:stretch/>
        </p:blipFill>
        <p:spPr>
          <a:xfrm>
            <a:off x="5652120" y="3487082"/>
            <a:ext cx="2920006" cy="3168352"/>
          </a:xfrm>
        </p:spPr>
      </p:pic>
      <p:sp>
        <p:nvSpPr>
          <p:cNvPr id="7" name="BlokTextu 6"/>
          <p:cNvSpPr txBox="1"/>
          <p:nvPr/>
        </p:nvSpPr>
        <p:spPr>
          <a:xfrm>
            <a:off x="0" y="275806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b="1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" y="373276"/>
            <a:ext cx="3999454" cy="290137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" y="3360937"/>
            <a:ext cx="4560855" cy="3420642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1813" y="3360937"/>
            <a:ext cx="936315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Ž</a:t>
            </a:r>
            <a:r>
              <a:rPr lang="sk-SK" b="1" dirty="0" smtClean="0"/>
              <a:t>ABKY</a:t>
            </a:r>
            <a:endParaRPr lang="sk-SK" b="1" dirty="0"/>
          </a:p>
        </p:txBody>
      </p:sp>
      <p:sp>
        <p:nvSpPr>
          <p:cNvPr id="11" name="BlokTextu 10"/>
          <p:cNvSpPr txBox="1"/>
          <p:nvPr/>
        </p:nvSpPr>
        <p:spPr>
          <a:xfrm flipH="1">
            <a:off x="31813" y="369651"/>
            <a:ext cx="151075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MOTÝLIKY</a:t>
            </a:r>
            <a:endParaRPr lang="sk-SK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4704"/>
            <a:ext cx="4337995" cy="578399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75694"/>
            <a:ext cx="3111810" cy="414908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0" y="241484"/>
            <a:ext cx="2155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PRERÁBANIE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899592" y="2375694"/>
            <a:ext cx="146482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sk-SK" b="1" dirty="0" smtClean="0"/>
              <a:t>TELOCVIČŇA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55443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82" y="-11257"/>
            <a:ext cx="9144000" cy="836712"/>
          </a:xfrm>
          <a:noFill/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+mn-lt"/>
              </a:rPr>
              <a:t>PREROBENÉ WC, UMYVÁRKY</a:t>
            </a:r>
            <a:endParaRPr lang="sk-SK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" y="3829050"/>
            <a:ext cx="4272275" cy="3028950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74" y="3947774"/>
            <a:ext cx="3883318" cy="2910226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15" y="690993"/>
            <a:ext cx="4237437" cy="307549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" y="719321"/>
            <a:ext cx="4273264" cy="304717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9049" y="3829050"/>
            <a:ext cx="97271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ŽABKY</a:t>
            </a:r>
            <a:endParaRPr lang="sk-SK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38857" y="719321"/>
            <a:ext cx="89159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/>
              <a:t>LIENKY</a:t>
            </a:r>
            <a:endParaRPr lang="sk-SK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4791815" y="698495"/>
            <a:ext cx="11608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/>
              <a:t>SLNIEČKA</a:t>
            </a:r>
            <a:endParaRPr lang="sk-SK" b="1" dirty="0"/>
          </a:p>
        </p:txBody>
      </p:sp>
      <p:sp>
        <p:nvSpPr>
          <p:cNvPr id="11" name="BlokTextu 10"/>
          <p:cNvSpPr txBox="1"/>
          <p:nvPr/>
        </p:nvSpPr>
        <p:spPr>
          <a:xfrm>
            <a:off x="4968874" y="3947774"/>
            <a:ext cx="122413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MOTÝLIKY</a:t>
            </a:r>
            <a:endParaRPr lang="sk-SK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67558"/>
            <a:ext cx="8533339" cy="544522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 flipH="1">
            <a:off x="395536" y="11846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PREROBENÉ WC, UMYVÁRKY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95536" y="1383912"/>
            <a:ext cx="162989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TELOCVIČŇA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8622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15" y="-287901"/>
            <a:ext cx="4427984" cy="1143000"/>
          </a:xfrm>
          <a:noFill/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+mn-lt"/>
              </a:rPr>
              <a:t>EXTERIÉR MŠ</a:t>
            </a:r>
            <a:endParaRPr lang="sk-SK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Zástupný symbol obsahu 5" descr="SAM_57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73190" y="28654"/>
            <a:ext cx="4780229" cy="3585172"/>
          </a:xfrm>
        </p:spPr>
      </p:pic>
      <p:pic>
        <p:nvPicPr>
          <p:cNvPr id="7" name="Obrázok 6" descr="SAM_57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15" y="844322"/>
            <a:ext cx="4067944" cy="2880320"/>
          </a:xfrm>
          <a:prstGeom prst="rect">
            <a:avLst/>
          </a:prstGeom>
        </p:spPr>
      </p:pic>
      <p:pic>
        <p:nvPicPr>
          <p:cNvPr id="8" name="Obrázok 7" descr="SAM_57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3190" y="3642480"/>
            <a:ext cx="4780229" cy="318376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" y="3775289"/>
            <a:ext cx="4067944" cy="3050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40912"/>
            <a:ext cx="9144000" cy="908720"/>
          </a:xfrm>
          <a:noFill/>
        </p:spPr>
        <p:txBody>
          <a:bodyPr>
            <a:no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+mn-lt"/>
              </a:rPr>
              <a:t>NEPREROBENÉ ŠATNE</a:t>
            </a:r>
            <a:endParaRPr lang="sk-SK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Zástupný symbol obsahu 4" descr="SAM_57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9733" y="775192"/>
            <a:ext cx="4164235" cy="5550615"/>
          </a:xfrm>
        </p:spPr>
      </p:pic>
      <p:pic>
        <p:nvPicPr>
          <p:cNvPr id="9" name="Zástupný symbol obsahu 8" descr="SAM_64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48055" y="1998405"/>
            <a:ext cx="4691769" cy="3518827"/>
          </a:xfrm>
        </p:spPr>
      </p:pic>
      <p:sp>
        <p:nvSpPr>
          <p:cNvPr id="6" name="BlokTextu 5"/>
          <p:cNvSpPr txBox="1"/>
          <p:nvPr/>
        </p:nvSpPr>
        <p:spPr>
          <a:xfrm>
            <a:off x="119733" y="1144524"/>
            <a:ext cx="85472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sk-SK" b="1" dirty="0" smtClean="0"/>
              <a:t>LIENKY</a:t>
            </a:r>
            <a:endParaRPr lang="sk-SK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4356026" y="1998405"/>
            <a:ext cx="110139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sk-SK" b="1" dirty="0" smtClean="0"/>
              <a:t>SLNIEČKA</a:t>
            </a:r>
            <a:endParaRPr lang="sk-SK" b="1" dirty="0"/>
          </a:p>
        </p:txBody>
      </p:sp>
      <p:sp>
        <p:nvSpPr>
          <p:cNvPr id="3" name="BlokTextu 2"/>
          <p:cNvSpPr txBox="1"/>
          <p:nvPr/>
        </p:nvSpPr>
        <p:spPr>
          <a:xfrm flipH="1">
            <a:off x="119733" y="775192"/>
            <a:ext cx="103440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sk-SK" b="1" dirty="0" smtClean="0"/>
              <a:t>VČIELKY</a:t>
            </a:r>
            <a:endParaRPr lang="sk-SK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090" y="204229"/>
            <a:ext cx="9144000" cy="720080"/>
          </a:xfrm>
          <a:noFill/>
        </p:spPr>
        <p:txBody>
          <a:bodyPr>
            <a:no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+mn-lt"/>
              </a:rPr>
              <a:t>NEPREROBENÉ ŠATNE</a:t>
            </a:r>
            <a:endParaRPr lang="sk-SK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Zástupný symbol obsahu 4" descr="SAM_57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5419" y="1122560"/>
            <a:ext cx="4213311" cy="5616029"/>
          </a:xfrm>
        </p:spPr>
      </p:pic>
      <p:pic>
        <p:nvPicPr>
          <p:cNvPr id="8" name="Zástupný symbol obsahu 7" descr="SAM_57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102443"/>
            <a:ext cx="4205811" cy="5606032"/>
          </a:xfrm>
        </p:spPr>
      </p:pic>
      <p:sp>
        <p:nvSpPr>
          <p:cNvPr id="6" name="BlokTextu 5"/>
          <p:cNvSpPr txBox="1"/>
          <p:nvPr/>
        </p:nvSpPr>
        <p:spPr>
          <a:xfrm>
            <a:off x="145419" y="1102443"/>
            <a:ext cx="80983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sk-SK" b="1" dirty="0" smtClean="0"/>
              <a:t>ŽABKY</a:t>
            </a:r>
            <a:endParaRPr lang="sk-SK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4788024" y="1111440"/>
            <a:ext cx="117666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sk-SK" b="1" dirty="0" smtClean="0"/>
              <a:t>MOTÝLIKY</a:t>
            </a:r>
            <a:endParaRPr lang="sk-SK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3" y="1700808"/>
            <a:ext cx="3772387" cy="502984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8640"/>
            <a:ext cx="4906513" cy="6542017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4370" y="188640"/>
            <a:ext cx="22517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PRERÁBANIE </a:t>
            </a:r>
          </a:p>
          <a:p>
            <a:r>
              <a:rPr lang="sk-SK" sz="2800" b="1" dirty="0" smtClean="0">
                <a:solidFill>
                  <a:srgbClr val="FF0000"/>
                </a:solidFill>
              </a:rPr>
              <a:t>ŠATNÍ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 flipH="1">
            <a:off x="131003" y="1700808"/>
            <a:ext cx="103440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sk-SK" b="1" dirty="0" smtClean="0"/>
              <a:t>VČIELKY</a:t>
            </a:r>
            <a:endParaRPr lang="sk-SK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131003" y="2070140"/>
            <a:ext cx="85472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sk-SK" b="1" dirty="0" smtClean="0"/>
              <a:t>LIENKY</a:t>
            </a:r>
            <a:endParaRPr lang="sk-SK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4067944" y="188640"/>
            <a:ext cx="97271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ŽABKY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376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210313" cy="651652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39979"/>
            <a:ext cx="4456391" cy="496519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33908" y="188640"/>
            <a:ext cx="6337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REKONŠTRUKCIA ELEKTRICKÝCH 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ROZVODOV V CELEJ BUDOVE 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noFill/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+mn-lt"/>
              </a:rPr>
              <a:t>PREROBENÉ ŠATNE</a:t>
            </a:r>
            <a:endParaRPr lang="sk-SK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" y="1988840"/>
            <a:ext cx="4480409" cy="3359154"/>
          </a:xfrm>
        </p:spPr>
      </p:pic>
      <p:pic>
        <p:nvPicPr>
          <p:cNvPr id="8" name="Zástupný objekt pre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47" y="1988840"/>
            <a:ext cx="4421210" cy="3312368"/>
          </a:xfrm>
        </p:spPr>
      </p:pic>
      <p:sp>
        <p:nvSpPr>
          <p:cNvPr id="5" name="BlokTextu 4"/>
          <p:cNvSpPr txBox="1"/>
          <p:nvPr/>
        </p:nvSpPr>
        <p:spPr>
          <a:xfrm>
            <a:off x="23078" y="1988840"/>
            <a:ext cx="117666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sk-SK" b="1" dirty="0" smtClean="0"/>
              <a:t>MOTÝLIKY</a:t>
            </a:r>
            <a:endParaRPr lang="sk-SK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4666847" y="1988840"/>
            <a:ext cx="80983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sk-SK" b="1" dirty="0" smtClean="0"/>
              <a:t>ŽABKY</a:t>
            </a:r>
            <a:endParaRPr lang="sk-SK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55" y="960475"/>
            <a:ext cx="4984617" cy="3738463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963691" y="575754"/>
            <a:ext cx="12961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SLNIEČKA</a:t>
            </a:r>
            <a:endParaRPr lang="sk-SK" b="1" dirty="0"/>
          </a:p>
        </p:txBody>
      </p:sp>
      <p:sp>
        <p:nvSpPr>
          <p:cNvPr id="5" name="BlokTextu 4"/>
          <p:cNvSpPr txBox="1"/>
          <p:nvPr/>
        </p:nvSpPr>
        <p:spPr>
          <a:xfrm flipH="1">
            <a:off x="3065575" y="3281715"/>
            <a:ext cx="96239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LIENKY </a:t>
            </a:r>
            <a:endParaRPr lang="sk-SK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101127" y="191034"/>
            <a:ext cx="300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PREROBENÉ ŠATNE</a:t>
            </a:r>
            <a:endParaRPr lang="sk-SK" sz="2800" b="1" dirty="0">
              <a:solidFill>
                <a:srgbClr val="FF0000"/>
              </a:solidFill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4057970" cy="3043478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137869" y="3215730"/>
            <a:ext cx="100811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sk-SK" b="1" dirty="0" smtClean="0"/>
              <a:t>VČIELKY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90587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79525"/>
            <a:ext cx="4176464" cy="556861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19" y="44624"/>
            <a:ext cx="4711452" cy="681337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07504" y="0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PRERÁBANIE RIADITEĽNE 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66" y="3532139"/>
            <a:ext cx="4551779" cy="330671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66" y="0"/>
            <a:ext cx="4555488" cy="341661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4320480" cy="4633994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79512" y="260648"/>
            <a:ext cx="2096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</a:rPr>
              <a:t>PRERÁBANIE</a:t>
            </a:r>
          </a:p>
          <a:p>
            <a:pPr algn="ctr"/>
            <a:r>
              <a:rPr lang="sk-SK" sz="2800" b="1" dirty="0" smtClean="0">
                <a:solidFill>
                  <a:srgbClr val="FF0000"/>
                </a:solidFill>
              </a:rPr>
              <a:t>KANCELÁRIÍ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80" y="32618"/>
            <a:ext cx="4638807" cy="321297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80" y="3435710"/>
            <a:ext cx="4638807" cy="333213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" y="3558582"/>
            <a:ext cx="4249461" cy="3187096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4506" y="32618"/>
            <a:ext cx="23455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PREROBENÁ </a:t>
            </a:r>
          </a:p>
          <a:p>
            <a:r>
              <a:rPr lang="sk-SK" sz="2800" b="1" dirty="0" smtClean="0">
                <a:solidFill>
                  <a:srgbClr val="FF0000"/>
                </a:solidFill>
              </a:rPr>
              <a:t>RIADITEĽŇA</a:t>
            </a:r>
          </a:p>
          <a:p>
            <a:r>
              <a:rPr lang="sk-SK" sz="2800" b="1" dirty="0" smtClean="0">
                <a:solidFill>
                  <a:srgbClr val="FF0000"/>
                </a:solidFill>
              </a:rPr>
              <a:t>A KANCELÁRIE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0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925511"/>
            <a:ext cx="4860032" cy="5536791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5056" y="11553"/>
            <a:ext cx="8607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KUCHYŇA PRED REKONŠTRUKCIOU</a:t>
            </a:r>
            <a:endParaRPr lang="sk-SK" sz="2800" b="1" dirty="0">
              <a:solidFill>
                <a:srgbClr val="FF0000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5" y="3861048"/>
            <a:ext cx="3889125" cy="280036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6" y="803009"/>
            <a:ext cx="3907114" cy="289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7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639"/>
          <a:stretch/>
        </p:blipFill>
        <p:spPr>
          <a:xfrm>
            <a:off x="5292080" y="44624"/>
            <a:ext cx="3738724" cy="2929617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-14028" y="-3271"/>
            <a:ext cx="5450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NOVÁ HYDROIZOLÁCIA STRECHY SO ZMENOU ODVODNENIA A SKLONU</a:t>
            </a:r>
            <a:endParaRPr lang="sk-SK" sz="2800" b="1" dirty="0">
              <a:solidFill>
                <a:srgbClr val="FF0000"/>
              </a:solidFill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7361"/>
            <a:ext cx="4400316" cy="542565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74360"/>
            <a:ext cx="4248472" cy="369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897" y="3356991"/>
            <a:ext cx="4297568" cy="350661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897" y="150376"/>
            <a:ext cx="4283968" cy="296499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2896"/>
            <a:ext cx="4536504" cy="410445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2527" y="150376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KUCHYŇA</a:t>
            </a:r>
          </a:p>
          <a:p>
            <a:r>
              <a:rPr lang="sk-SK" sz="2800" b="1" dirty="0" smtClean="0">
                <a:solidFill>
                  <a:srgbClr val="FF0000"/>
                </a:solidFill>
              </a:rPr>
              <a:t>PO REKONŠTRUKCII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9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" y="1424516"/>
            <a:ext cx="4399236" cy="5258269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 flipH="1">
            <a:off x="52170" y="-55665"/>
            <a:ext cx="7875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PRERÁBANIE </a:t>
            </a:r>
          </a:p>
          <a:p>
            <a:r>
              <a:rPr lang="sk-SK" sz="2800" b="1" dirty="0" smtClean="0">
                <a:solidFill>
                  <a:srgbClr val="FF0000"/>
                </a:solidFill>
              </a:rPr>
              <a:t>PIVNÍC</a:t>
            </a:r>
            <a:endParaRPr lang="sk-SK" sz="2800" b="1" dirty="0">
              <a:solidFill>
                <a:srgbClr val="FF000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10166"/>
            <a:ext cx="4248472" cy="394058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201829"/>
            <a:ext cx="3024336" cy="244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/>
          <a:stretch/>
        </p:blipFill>
        <p:spPr>
          <a:xfrm>
            <a:off x="4860032" y="116632"/>
            <a:ext cx="4172469" cy="6597352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4" y="1070739"/>
            <a:ext cx="4158049" cy="5544065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176" y="0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VÝMENA ROZVODOV KÚRENIA A VYREGULOVANIE SÚSTAVY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9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860" y="18744"/>
            <a:ext cx="4355976" cy="243027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96" y="2564904"/>
            <a:ext cx="4628304" cy="419404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4" y="1484784"/>
            <a:ext cx="4301029" cy="500070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72255" y="-9664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ZATEPLENIE ZÁKLADOV, STROPU  PIVNICE, STIEN V AREÁLI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/>
          <a:stretch/>
        </p:blipFill>
        <p:spPr>
          <a:xfrm>
            <a:off x="4860032" y="116632"/>
            <a:ext cx="4170832" cy="337614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84" y="3617640"/>
            <a:ext cx="4320480" cy="321992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" y="1844824"/>
            <a:ext cx="4553517" cy="4962114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35166" y="116632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PREROBENÉ PIVNICE, </a:t>
            </a:r>
          </a:p>
          <a:p>
            <a:r>
              <a:rPr lang="sk-SK" sz="2800" b="1" dirty="0" smtClean="0">
                <a:solidFill>
                  <a:srgbClr val="FF0000"/>
                </a:solidFill>
              </a:rPr>
              <a:t>VYMENENÉ ROZVODY KÚRENIA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/>
        </p:blipFill>
        <p:spPr>
          <a:xfrm>
            <a:off x="-6633" y="1090240"/>
            <a:ext cx="9144000" cy="576776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 flipH="1">
            <a:off x="28687" y="188640"/>
            <a:ext cx="9459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A TAKTO SA DETI HRAJÚ </a:t>
            </a:r>
            <a:r>
              <a:rPr lang="sk-SK" sz="2800" b="1" dirty="0">
                <a:solidFill>
                  <a:srgbClr val="FF0000"/>
                </a:solidFill>
              </a:rPr>
              <a:t>V</a:t>
            </a:r>
            <a:r>
              <a:rPr lang="sk-SK" sz="2800" b="1" dirty="0" smtClean="0">
                <a:solidFill>
                  <a:srgbClr val="FF0000"/>
                </a:solidFill>
              </a:rPr>
              <a:t> NOVÝCH PRIESTOROCH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 flipH="1">
            <a:off x="0" y="1090240"/>
            <a:ext cx="169168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sk-SK" b="1" dirty="0" smtClean="0"/>
              <a:t>DETI Z VČIELKY 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53435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718" y="0"/>
            <a:ext cx="1689962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sk-SK" b="1" dirty="0" smtClean="0"/>
              <a:t>DETI ZO ŽABKY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2238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" y="0"/>
            <a:ext cx="9144000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 flipH="1">
            <a:off x="-23798" y="0"/>
            <a:ext cx="15376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b="1" dirty="0" smtClean="0"/>
              <a:t>DETI Z LIENKY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75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 flipH="1">
            <a:off x="0" y="0"/>
            <a:ext cx="200950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k-SK" b="1" dirty="0" smtClean="0"/>
              <a:t>DETI ZO SLNIEČKA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75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" y="0"/>
            <a:ext cx="9144000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 flipH="1">
            <a:off x="19698" y="0"/>
            <a:ext cx="190770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k-SK" b="1" dirty="0" smtClean="0"/>
              <a:t>DETI Z MOTÝLIKA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62645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" y="1957417"/>
            <a:ext cx="4487766" cy="476036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35" y="18812"/>
            <a:ext cx="4530919" cy="320170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03" y="3356992"/>
            <a:ext cx="4522952" cy="3392214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 flipH="1">
            <a:off x="-29167" y="-35272"/>
            <a:ext cx="46325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SANÁCIA ZÁKLADOV PO CELOM  OBVODE  A VYTVORENIE NOVEJ HYDROIZOLÁCIE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3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331640" y="1988840"/>
            <a:ext cx="648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b="1" dirty="0" smtClean="0">
                <a:solidFill>
                  <a:srgbClr val="FF0000"/>
                </a:solidFill>
              </a:rPr>
              <a:t>ĎAKUJEME ZA POZORNOSŤ</a:t>
            </a:r>
            <a:endParaRPr lang="sk-SK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" y="1251836"/>
            <a:ext cx="4770111" cy="559405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28100"/>
            <a:ext cx="4290388" cy="321779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694"/>
            <a:ext cx="4283968" cy="321297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0" y="-18835"/>
            <a:ext cx="4860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REKONŠTRUKCIA JESTVUJÚCEJ VONKAJŠEJ KANALIZÁCIE V AREÁLI 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96" y="3835982"/>
            <a:ext cx="4511079" cy="300526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4334628" cy="311593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91" y="332656"/>
            <a:ext cx="4588334" cy="3096344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 flipH="1">
            <a:off x="-780" y="0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DOSTAVBA RAMPY PRE IMOBILNÝCH S NOVOU STRIEŠKOU NAD VSTUPOM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1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6017" y="-2960"/>
            <a:ext cx="6948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SOLÁRNE ELEKTRÁRNE 10kw NA STRECHE </a:t>
            </a:r>
            <a:endParaRPr lang="sk-SK" sz="2800" b="1" dirty="0">
              <a:solidFill>
                <a:srgbClr val="FF00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" y="836712"/>
            <a:ext cx="9036496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5" y="511833"/>
            <a:ext cx="4422670" cy="294294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3" y="3718430"/>
            <a:ext cx="4464496" cy="296094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95" y="204654"/>
            <a:ext cx="4299127" cy="3224346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02856" y="19074"/>
            <a:ext cx="3067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MŠ V NOVOM ŠATE</a:t>
            </a:r>
            <a:endParaRPr lang="sk-SK" sz="2800" b="1" dirty="0">
              <a:solidFill>
                <a:srgbClr val="FF0000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65" y="3633654"/>
            <a:ext cx="4299457" cy="313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Červeno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Motí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1096</TotalTime>
  <Words>288</Words>
  <Application>Microsoft Office PowerPoint</Application>
  <PresentationFormat>Prezentácia na obrazovke (4:3)</PresentationFormat>
  <Paragraphs>113</Paragraphs>
  <Slides>50</Slides>
  <Notes>2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MATERSKÁ ŠKOLA SÚHRADKA 204, LEDNICKÉ ROVNE</vt:lpstr>
      <vt:lpstr>V tomto školskom roku sa Materská škola Lednické Rovne v spolupráci so zriaďovateľom MŠ obcou Lednické Rovne zapojili do projektu:   „Zníženie energetickej náročnosti budovy Materskej školy Lednické Rovne“. </vt:lpstr>
      <vt:lpstr>EXTERIÉR MŠ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TRIEDY PRED REKONŠTRUKCIOU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PREROBENÉ TRIEDY</vt:lpstr>
      <vt:lpstr>PREROBENÉ TRIEDY</vt:lpstr>
      <vt:lpstr>Prezentácia programu PowerPoint</vt:lpstr>
      <vt:lpstr>SLNIEČKA</vt:lpstr>
      <vt:lpstr> LIENKY</vt:lpstr>
      <vt:lpstr>Prezentácia programu PowerPoint</vt:lpstr>
      <vt:lpstr>PRERÁBANIE </vt:lpstr>
      <vt:lpstr>PRERÁBANIE</vt:lpstr>
      <vt:lpstr>Prezentácia programu PowerPoint</vt:lpstr>
      <vt:lpstr>PREROBENÉ WC, UMYVÁRKY</vt:lpstr>
      <vt:lpstr>Prezentácia programu PowerPoint</vt:lpstr>
      <vt:lpstr>NEPREROBENÉ ŠATNE</vt:lpstr>
      <vt:lpstr>NEPREROBENÉ ŠATNE</vt:lpstr>
      <vt:lpstr>Prezentácia programu PowerPoint</vt:lpstr>
      <vt:lpstr>Prezentácia programu PowerPoint</vt:lpstr>
      <vt:lpstr>PREROBENÉ ŠATNE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MATERSKÁ ŠKOLA SÚHRADKA 204, LEDNICKÉ ROVNE</dc:title>
  <dc:creator>user</dc:creator>
  <cp:lastModifiedBy>Denisa Balážová</cp:lastModifiedBy>
  <cp:revision>109</cp:revision>
  <dcterms:created xsi:type="dcterms:W3CDTF">2017-03-02T22:03:07Z</dcterms:created>
  <dcterms:modified xsi:type="dcterms:W3CDTF">2017-10-04T18:27:16Z</dcterms:modified>
</cp:coreProperties>
</file>